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0720B-6645-4E0A-95E0-C9C10C7DE098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5D26-12C9-49CB-94F4-1F5A8286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0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5D26-12C9-49CB-94F4-1F5A82867A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5D26-12C9-49CB-94F4-1F5A82867A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9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EAC1-A261-4698-9C4A-B75E86AE3F5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E373D9-00FE-4B02-83C0-710399E30B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EAC1-A261-4698-9C4A-B75E86AE3F5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73D9-00FE-4B02-83C0-710399E30B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5E373D9-00FE-4B02-83C0-710399E30B1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EAC1-A261-4698-9C4A-B75E86AE3F5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EAC1-A261-4698-9C4A-B75E86AE3F5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5E373D9-00FE-4B02-83C0-710399E30B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EAC1-A261-4698-9C4A-B75E86AE3F5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E373D9-00FE-4B02-83C0-710399E30B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DAEAC1-A261-4698-9C4A-B75E86AE3F5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73D9-00FE-4B02-83C0-710399E30B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EAC1-A261-4698-9C4A-B75E86AE3F5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5E373D9-00FE-4B02-83C0-710399E30B1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EAC1-A261-4698-9C4A-B75E86AE3F5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5E373D9-00FE-4B02-83C0-710399E3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EAC1-A261-4698-9C4A-B75E86AE3F5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E373D9-00FE-4B02-83C0-710399E30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E373D9-00FE-4B02-83C0-710399E30B1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EAC1-A261-4698-9C4A-B75E86AE3F5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5E373D9-00FE-4B02-83C0-710399E30B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DAEAC1-A261-4698-9C4A-B75E86AE3F5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3DAEAC1-A261-4698-9C4A-B75E86AE3F5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E373D9-00FE-4B02-83C0-710399E30B1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Оздоровительная система </a:t>
            </a:r>
            <a:br>
              <a:rPr lang="ru-RU" dirty="0" smtClean="0"/>
            </a:br>
            <a:r>
              <a:rPr lang="ru-RU" dirty="0" smtClean="0"/>
              <a:t>Н.М.Амосова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476375"/>
            <a:ext cx="53244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76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Комплекс упражнений, рекомендуемый Н.М.Амосовым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0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642"/>
            <a:ext cx="8640960" cy="6318702"/>
          </a:xfrm>
        </p:spPr>
      </p:pic>
    </p:spTree>
    <p:extLst>
      <p:ext uri="{BB962C8B-B14F-4D97-AF65-F5344CB8AC3E}">
        <p14:creationId xmlns:p14="http://schemas.microsoft.com/office/powerpoint/2010/main" val="416630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3888432"/>
          </a:xfrm>
        </p:spPr>
      </p:pic>
    </p:spTree>
    <p:extLst>
      <p:ext uri="{BB962C8B-B14F-4D97-AF65-F5344CB8AC3E}">
        <p14:creationId xmlns:p14="http://schemas.microsoft.com/office/powerpoint/2010/main" val="760073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5976664"/>
          </a:xfrm>
        </p:spPr>
      </p:pic>
    </p:spTree>
    <p:extLst>
      <p:ext uri="{BB962C8B-B14F-4D97-AF65-F5344CB8AC3E}">
        <p14:creationId xmlns:p14="http://schemas.microsoft.com/office/powerpoint/2010/main" val="322314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102278"/>
          </a:xfrm>
        </p:spPr>
      </p:pic>
    </p:spTree>
    <p:extLst>
      <p:ext uri="{BB962C8B-B14F-4D97-AF65-F5344CB8AC3E}">
        <p14:creationId xmlns:p14="http://schemas.microsoft.com/office/powerpoint/2010/main" val="2762318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5976664"/>
          </a:xfrm>
        </p:spPr>
      </p:pic>
    </p:spTree>
    <p:extLst>
      <p:ext uri="{BB962C8B-B14F-4D97-AF65-F5344CB8AC3E}">
        <p14:creationId xmlns:p14="http://schemas.microsoft.com/office/powerpoint/2010/main" val="58124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1369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10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9928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7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648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20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8352928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6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0688"/>
            <a:ext cx="820891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6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69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264696"/>
          </a:xfrm>
        </p:spPr>
      </p:pic>
    </p:spTree>
    <p:extLst>
      <p:ext uri="{BB962C8B-B14F-4D97-AF65-F5344CB8AC3E}">
        <p14:creationId xmlns:p14="http://schemas.microsoft.com/office/powerpoint/2010/main" val="55459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089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30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75499E-DD6B-4E3C-ADF6-32D66CEF500B}"/>
</file>

<file path=customXml/itemProps2.xml><?xml version="1.0" encoding="utf-8"?>
<ds:datastoreItem xmlns:ds="http://schemas.openxmlformats.org/officeDocument/2006/customXml" ds:itemID="{CE36B6E7-1A8D-43B6-8299-753A50E297E0}"/>
</file>

<file path=customXml/itemProps3.xml><?xml version="1.0" encoding="utf-8"?>
<ds:datastoreItem xmlns:ds="http://schemas.openxmlformats.org/officeDocument/2006/customXml" ds:itemID="{381AE62C-8E4D-4FA5-9E98-522316CBF62A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</TotalTime>
  <Words>9</Words>
  <Application>Microsoft Office PowerPoint</Application>
  <PresentationFormat>Экран (4:3)</PresentationFormat>
  <Paragraphs>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Оздоровительная система  Н.М.Амосова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 упражнений, рекомендуемый Н.М.Амосовым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Оздоровительная система  Н.М.Амосова</dc:title>
  <dc:creator>Trofim</dc:creator>
  <cp:lastModifiedBy>Trofim</cp:lastModifiedBy>
  <cp:revision>4</cp:revision>
  <dcterms:created xsi:type="dcterms:W3CDTF">2016-04-04T17:56:02Z</dcterms:created>
  <dcterms:modified xsi:type="dcterms:W3CDTF">2016-04-04T18:33:24Z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